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74" r:id="rId14"/>
    <p:sldId id="27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Questrial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23198-9667-4B31-92E0-114E6E03AC2B}">
  <a:tblStyle styleId="{31E23198-9667-4B31-92E0-114E6E03AC2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4844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83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5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5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73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5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9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3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5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5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2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7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6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36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83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13258" y="975588"/>
            <a:ext cx="6517499" cy="188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13258" y="2914650"/>
            <a:ext cx="6517499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45" y="3217030"/>
            <a:ext cx="7773300" cy="60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888558" y="523695"/>
            <a:ext cx="7366800" cy="2410500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330" y="3831546"/>
            <a:ext cx="7773300" cy="511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85330" y="457199"/>
            <a:ext cx="7773300" cy="257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331" y="3153615"/>
            <a:ext cx="7773300" cy="1189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290482" y="2707524"/>
            <a:ext cx="6564300" cy="44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85330" y="3279597"/>
            <a:ext cx="7773300" cy="1065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51115" y="565624"/>
            <a:ext cx="457199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7918168" y="22451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85331" y="1604040"/>
            <a:ext cx="7773300" cy="188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331" y="3496751"/>
            <a:ext cx="7773300" cy="85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7773300" cy="120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330" y="1775319"/>
            <a:ext cx="24741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85330" y="2207516"/>
            <a:ext cx="24741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3"/>
          </p:nvPr>
        </p:nvSpPr>
        <p:spPr>
          <a:xfrm>
            <a:off x="3339291" y="1775319"/>
            <a:ext cx="24687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4"/>
          </p:nvPr>
        </p:nvSpPr>
        <p:spPr>
          <a:xfrm>
            <a:off x="3331011" y="2207516"/>
            <a:ext cx="24774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"/>
          </p:nvPr>
        </p:nvSpPr>
        <p:spPr>
          <a:xfrm>
            <a:off x="5979973" y="1775319"/>
            <a:ext cx="2478599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6"/>
          </p:nvPr>
        </p:nvSpPr>
        <p:spPr>
          <a:xfrm>
            <a:off x="5979973" y="2207516"/>
            <a:ext cx="2478599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85330" y="458079"/>
            <a:ext cx="7773300" cy="120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330" y="3153614"/>
            <a:ext cx="24723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685330" y="1775319"/>
            <a:ext cx="2472300" cy="1143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xfrm>
            <a:off x="685330" y="3585811"/>
            <a:ext cx="24723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4"/>
          </p:nvPr>
        </p:nvSpPr>
        <p:spPr>
          <a:xfrm>
            <a:off x="3332069" y="3153614"/>
            <a:ext cx="24765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5"/>
          </p:nvPr>
        </p:nvSpPr>
        <p:spPr>
          <a:xfrm>
            <a:off x="3331011" y="1775319"/>
            <a:ext cx="2477400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6"/>
          </p:nvPr>
        </p:nvSpPr>
        <p:spPr>
          <a:xfrm>
            <a:off x="3331011" y="3585810"/>
            <a:ext cx="24774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7"/>
          </p:nvPr>
        </p:nvSpPr>
        <p:spPr>
          <a:xfrm>
            <a:off x="5979973" y="3153614"/>
            <a:ext cx="24755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pic" idx="8"/>
          </p:nvPr>
        </p:nvSpPr>
        <p:spPr>
          <a:xfrm>
            <a:off x="5979973" y="1775319"/>
            <a:ext cx="2478599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9"/>
          </p:nvPr>
        </p:nvSpPr>
        <p:spPr>
          <a:xfrm>
            <a:off x="5979879" y="3585808"/>
            <a:ext cx="2478899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3288020" y="-827330"/>
            <a:ext cx="2568000" cy="777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 rot="5400000">
            <a:off x="5558119" y="1442850"/>
            <a:ext cx="3886200" cy="19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 rot="5400000">
            <a:off x="1614224" y="-471749"/>
            <a:ext cx="3886200" cy="574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85330" y="621422"/>
            <a:ext cx="7763700" cy="205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330" y="2743092"/>
            <a:ext cx="7763700" cy="102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38295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29150" y="1775318"/>
            <a:ext cx="38289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859746" y="1778263"/>
            <a:ext cx="36552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85330" y="2288258"/>
            <a:ext cx="38295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797317" y="1778263"/>
            <a:ext cx="36615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288258"/>
            <a:ext cx="38292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29517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808546" y="457200"/>
            <a:ext cx="4649999" cy="388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85330" y="1974638"/>
            <a:ext cx="29517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44511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5568602" y="457200"/>
            <a:ext cx="2441400" cy="38862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345" y="1974638"/>
            <a:ext cx="44511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0740"/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85331" y="1775319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"/><Relationship Id="rId3" Type="http://schemas.openxmlformats.org/officeDocument/2006/relationships/image" Target="../media/image25.tif"/><Relationship Id="rId7" Type="http://schemas.openxmlformats.org/officeDocument/2006/relationships/image" Target="../media/image32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"/><Relationship Id="rId5" Type="http://schemas.openxmlformats.org/officeDocument/2006/relationships/image" Target="../media/image29.tif"/><Relationship Id="rId4" Type="http://schemas.openxmlformats.org/officeDocument/2006/relationships/image" Target="../media/image2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tif"/><Relationship Id="rId4" Type="http://schemas.openxmlformats.org/officeDocument/2006/relationships/image" Target="../media/image35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openxmlformats.org/officeDocument/2006/relationships/image" Target="../media/image25.tif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960205" y="1129143"/>
            <a:ext cx="7223588" cy="636299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Content-aware Resizing of Images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1313258" y="2009262"/>
            <a:ext cx="6517499" cy="1028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Greg Merritt, Andrew Novicki, 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Jinyuan Zhao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585, Prof. Margrit Betke</a:t>
            </a:r>
            <a:endParaRPr lang="en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137" y="3099100"/>
            <a:ext cx="31337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enlarging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1354194"/>
            <a:ext cx="1468825" cy="14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1332366"/>
            <a:ext cx="1468825" cy="146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1332366"/>
            <a:ext cx="1468825" cy="146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3058289"/>
            <a:ext cx="1721279" cy="1721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3071736"/>
            <a:ext cx="1721279" cy="1721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3071736"/>
            <a:ext cx="1721279" cy="1721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600x600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06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4" y="951149"/>
            <a:ext cx="2653741" cy="148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07" y="1539788"/>
            <a:ext cx="2264525" cy="2264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910" y="4002332"/>
            <a:ext cx="365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</a:t>
            </a:r>
            <a:r>
              <a:rPr lang="en-US" dirty="0"/>
              <a:t>o</a:t>
            </a:r>
            <a:r>
              <a:rPr lang="en-US" dirty="0" smtClean="0"/>
              <a:t>bject</a:t>
            </a:r>
            <a:endParaRPr lang="en-US" dirty="0" smtClean="0"/>
          </a:p>
          <a:p>
            <a:pPr algn="ctr"/>
            <a:r>
              <a:rPr lang="en-US" dirty="0" smtClean="0"/>
              <a:t>Minimum Energy Seams are easy to </a:t>
            </a:r>
            <a:r>
              <a:rPr lang="en-US" dirty="0" smtClean="0"/>
              <a:t>identify</a:t>
            </a:r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4470" y="3877987"/>
            <a:ext cx="4034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objects</a:t>
            </a:r>
          </a:p>
          <a:p>
            <a:pPr algn="ctr"/>
            <a:r>
              <a:rPr lang="en-US" dirty="0" smtClean="0"/>
              <a:t>Minimum Energy seams are difficult to </a:t>
            </a:r>
            <a:r>
              <a:rPr lang="en-US" dirty="0" smtClean="0"/>
              <a:t>identify</a:t>
            </a:r>
          </a:p>
          <a:p>
            <a:pPr algn="ctr"/>
            <a:r>
              <a:rPr lang="en-US" dirty="0" smtClean="0"/>
              <a:t>Main objects are distorted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50" y="1653038"/>
            <a:ext cx="2041325" cy="2041325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34" y="2509425"/>
            <a:ext cx="1882692" cy="1421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630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033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background</a:t>
            </a:r>
            <a:endParaRPr lang="en-US" dirty="0" smtClean="0"/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955582"/>
            <a:ext cx="3022874" cy="2015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3051138"/>
            <a:ext cx="3022874" cy="1374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3060397"/>
            <a:ext cx="3589202" cy="133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955582"/>
            <a:ext cx="3589202" cy="20180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48424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Complicated background</a:t>
            </a:r>
            <a:endParaRPr lang="en-US" dirty="0" smtClean="0"/>
          </a:p>
          <a:p>
            <a:pPr algn="ctr"/>
            <a:r>
              <a:rPr lang="en-US" dirty="0" smtClean="0"/>
              <a:t>Main object is distorted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885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1875" y="1520450"/>
            <a:ext cx="8328900" cy="33492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0"/>
              </a:spcBef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Avidan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Shai, and Ariel Shamir. "Seam carving for content-aware image resizing." ACM Transactions on graphics (TOG). Vol. 26. No. 3. ACM, 2007.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9" y="924937"/>
            <a:ext cx="4572000" cy="3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977367"/>
            <a:ext cx="7990800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of images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by resampling: leads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objects of interest losing focus to background. 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Content-aware resizing: preserves visual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coherence.</a:t>
            </a:r>
          </a:p>
          <a:p>
            <a:pPr marL="457200" lvl="0" indent="-228600" algn="l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shrink or enlarge an image with content-aware resizing</a:t>
            </a:r>
            <a:endParaRPr lang="e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3577918"/>
            <a:ext cx="4131846" cy="10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2455644"/>
            <a:ext cx="4131846" cy="1042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" y="2455644"/>
            <a:ext cx="3496665" cy="2054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5163" y="4222945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4913" y="3208586"/>
            <a:ext cx="25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Resized by </a:t>
            </a:r>
            <a:r>
              <a:rPr lang="en-US" dirty="0" smtClean="0">
                <a:solidFill>
                  <a:schemeClr val="bg1"/>
                </a:solidFill>
              </a:rPr>
              <a:t>resampling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705" y="4330860"/>
            <a:ext cx="34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 Aware Resizing (ideal)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Definition of a seam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series of connected pixels, one in each row (column)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)}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Vertical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56" y="1894993"/>
            <a:ext cx="4221127" cy="2822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3331" y="3750505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Horizontal seam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7338" y="2525427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Vertical seam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49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pixel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seam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horizontal</m:t>
                      </m:r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sz="16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vertic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al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altLang="zh-C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:endParaRPr lang="e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72" y="2838300"/>
            <a:ext cx="2676657" cy="1766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72" y="929107"/>
            <a:ext cx="2676657" cy="1572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7732" y="250179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9675" y="4579317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Energy 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075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Finding seam with minimum energy (dynamic programming)</a:t>
                </a:r>
                <a:endParaRPr lang="en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matrix of cumulative energy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vertical 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row: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rows: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,1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,1)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columns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the minimum entry in the last row(column), and use backtracking to find optimal seam</a:t>
                </a:r>
              </a:p>
            </p:txBody>
          </p:sp>
        </mc:Choice>
        <mc:Fallback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6" y="3434944"/>
            <a:ext cx="2388414" cy="1592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42" y="3434944"/>
            <a:ext cx="2388415" cy="1592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224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horizontal seam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3775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vertical seam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860" y="3434944"/>
            <a:ext cx="1253179" cy="827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058" y="3431206"/>
            <a:ext cx="1253179" cy="8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77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shrinking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removed: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Find the horizontal (vertical) seam with minimum energy</a:t>
                </a: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Delete all pixels in this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(3)  Output resized image</a:t>
                </a:r>
              </a:p>
            </p:txBody>
          </p:sp>
        </mc:Choice>
        <mc:Fallback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0" y="2692758"/>
            <a:ext cx="2851784" cy="1901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9" y="2692758"/>
            <a:ext cx="2202156" cy="1899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60" y="2692758"/>
            <a:ext cx="2196221" cy="18994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9574" y="4592192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4930" y="459219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Shrinking by resampling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4579" y="4590974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 carving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062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enlarging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copied: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different horizontal (vertical) seams with minimum energy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Duplicate pixels in these seams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resized image</a:t>
                </a:r>
              </a:p>
            </p:txBody>
          </p:sp>
        </mc:Choice>
        <mc:Fallback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2716950"/>
            <a:ext cx="2431444" cy="1620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220" y="433547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5538" y="4335478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Enlarged image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99" y="2716511"/>
            <a:ext cx="2427642" cy="1618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1" y="2716511"/>
            <a:ext cx="3277316" cy="1618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3769" y="4337377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Seams to be copied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5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Shrinking in one dimension and enlarging in the other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2" y="1677400"/>
            <a:ext cx="3717849" cy="24785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1468" y="4155965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6120" y="4496466"/>
            <a:ext cx="241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seam carving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5794" y="286895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resampling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1578474"/>
            <a:ext cx="3738655" cy="1292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3207324"/>
            <a:ext cx="3738655" cy="12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8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shrinking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50" y="1303354"/>
            <a:ext cx="1881432" cy="188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9" y="3366800"/>
            <a:ext cx="1469869" cy="14698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4" y="1303354"/>
            <a:ext cx="1881432" cy="1881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3" y="3366800"/>
            <a:ext cx="1469869" cy="14698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6" y="1303354"/>
            <a:ext cx="1881432" cy="18814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5" y="3366800"/>
            <a:ext cx="1469869" cy="14698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400x400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42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796</Words>
  <Application>Microsoft Office PowerPoint</Application>
  <PresentationFormat>On-screen Show (16:9)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Cambria Math</vt:lpstr>
      <vt:lpstr>Questrial</vt:lpstr>
      <vt:lpstr>Droplet</vt:lpstr>
      <vt:lpstr>Content-aware Resizing of Images</vt:lpstr>
      <vt:lpstr>Problem</vt:lpstr>
      <vt:lpstr>Seam Carving Method</vt:lpstr>
      <vt:lpstr>Seam Carving Method</vt:lpstr>
      <vt:lpstr>Seam Carving Method</vt:lpstr>
      <vt:lpstr>Seam Carving Method</vt:lpstr>
      <vt:lpstr>Seam Carving Method</vt:lpstr>
      <vt:lpstr>Seam Carving Method</vt:lpstr>
      <vt:lpstr>Other results</vt:lpstr>
      <vt:lpstr>Other results</vt:lpstr>
      <vt:lpstr>Other results</vt:lpstr>
      <vt:lpstr>Other results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 and Boosting</dc:title>
  <dc:creator>zhaojy</dc:creator>
  <cp:lastModifiedBy>Jinyuan Zhao</cp:lastModifiedBy>
  <cp:revision>17</cp:revision>
  <dcterms:modified xsi:type="dcterms:W3CDTF">2016-12-05T18:55:36Z</dcterms:modified>
</cp:coreProperties>
</file>